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773" r:id="rId2"/>
  </p:sldMasterIdLst>
  <p:notesMasterIdLst>
    <p:notesMasterId r:id="rId41"/>
  </p:notesMasterIdLst>
  <p:sldIdLst>
    <p:sldId id="267" r:id="rId3"/>
    <p:sldId id="268" r:id="rId4"/>
    <p:sldId id="270" r:id="rId5"/>
    <p:sldId id="272" r:id="rId6"/>
    <p:sldId id="273" r:id="rId7"/>
    <p:sldId id="318" r:id="rId8"/>
    <p:sldId id="319" r:id="rId9"/>
    <p:sldId id="276" r:id="rId10"/>
    <p:sldId id="277" r:id="rId11"/>
    <p:sldId id="278" r:id="rId12"/>
    <p:sldId id="282" r:id="rId13"/>
    <p:sldId id="317" r:id="rId14"/>
    <p:sldId id="287" r:id="rId15"/>
    <p:sldId id="288" r:id="rId16"/>
    <p:sldId id="289" r:id="rId17"/>
    <p:sldId id="290" r:id="rId18"/>
    <p:sldId id="302" r:id="rId19"/>
    <p:sldId id="303" r:id="rId20"/>
    <p:sldId id="315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291" r:id="rId31"/>
    <p:sldId id="292" r:id="rId32"/>
    <p:sldId id="293" r:id="rId33"/>
    <p:sldId id="294" r:id="rId34"/>
    <p:sldId id="316" r:id="rId35"/>
    <p:sldId id="295" r:id="rId36"/>
    <p:sldId id="322" r:id="rId37"/>
    <p:sldId id="323" r:id="rId38"/>
    <p:sldId id="324" r:id="rId39"/>
    <p:sldId id="32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762" y="-33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279A7-DDB6-479C-A871-C984233FF00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25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593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73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722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1755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6117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089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03479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7050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94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1507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611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341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22561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4300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65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82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37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4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99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00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69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328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 spd="slow">
    <p:push dir="u"/>
  </p:transition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/>
              <a:t>22/01/2018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8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45.png"/><Relationship Id="rId7" Type="http://schemas.openxmlformats.org/officeDocument/2006/relationships/image" Target="../media/image59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VIPASSANĀ</a:t>
            </a:r>
            <a:br>
              <a:rPr lang="pl-PL" dirty="0"/>
            </a:br>
            <a:r>
              <a:rPr lang="pl-PL" dirty="0"/>
              <a:t> MANAGEMENT SYSTEM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5376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17240" y="1600200"/>
            <a:ext cx="6203032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Secondary storage needs to be done with files (Event/Lecturer/</a:t>
            </a:r>
            <a:r>
              <a:rPr lang="en-US" sz="2400" dirty="0" err="1"/>
              <a:t>Memberlists</a:t>
            </a:r>
            <a:r>
              <a:rPr lang="en-US" sz="2400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parts of the system must be accessible among them</a:t>
            </a:r>
            <a:endParaRPr lang="sk-SK" sz="2400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1560" y="116632"/>
            <a:ext cx="813690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611560" y="0"/>
            <a:ext cx="8280920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611560" y="44624"/>
            <a:ext cx="8250566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=""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78" y="1844824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" y="1898062"/>
            <a:ext cx="8476634" cy="4801891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=""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6" y="2391024"/>
            <a:ext cx="8476634" cy="2889176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5" y="2166020"/>
            <a:ext cx="8576565" cy="3800449"/>
          </a:xfrm>
        </p:spPr>
      </p:pic>
      <p:pic>
        <p:nvPicPr>
          <p:cNvPr id="13" name="Obraz 12">
            <a:extLst>
              <a:ext uri="{FF2B5EF4-FFF2-40B4-BE49-F238E27FC236}">
                <a16:creationId xmlns=""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9" y="1844824"/>
            <a:ext cx="8460432" cy="475899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=""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=""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47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Introduction</a:t>
            </a:r>
            <a:endParaRPr lang="es-ES" sz="2400" dirty="0"/>
          </a:p>
          <a:p>
            <a:r>
              <a:rPr lang="es-ES" sz="2400" dirty="0" err="1"/>
              <a:t>Analysis</a:t>
            </a:r>
            <a:endParaRPr lang="es-ES" sz="2400" dirty="0"/>
          </a:p>
          <a:p>
            <a:r>
              <a:rPr lang="es-ES" sz="2400" dirty="0" err="1"/>
              <a:t>Design</a:t>
            </a:r>
            <a:endParaRPr lang="es-ES" sz="2400" dirty="0"/>
          </a:p>
          <a:p>
            <a:r>
              <a:rPr lang="es-ES" sz="2400" dirty="0" err="1"/>
              <a:t>Implementation</a:t>
            </a:r>
            <a:endParaRPr lang="es-ES" sz="2400" dirty="0"/>
          </a:p>
          <a:p>
            <a:r>
              <a:rPr lang="es-ES" sz="2400" dirty="0" err="1"/>
              <a:t>Process</a:t>
            </a:r>
            <a:endParaRPr lang="es-ES" sz="2400" dirty="0"/>
          </a:p>
          <a:p>
            <a:r>
              <a:rPr lang="es-ES" sz="2400" dirty="0" err="1"/>
              <a:t>Conclusion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=""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=""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8" y="2708920"/>
            <a:ext cx="8655055" cy="2880319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69535"/>
            <a:ext cx="8530942" cy="508846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=""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" y="1772816"/>
            <a:ext cx="8530942" cy="508518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2160" y="1844824"/>
            <a:ext cx="8449532" cy="4696280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8" y="2183251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=""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=""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=""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6" y="1908123"/>
            <a:ext cx="3961734" cy="4038950"/>
          </a:xfrm>
        </p:spPr>
      </p:pic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3C79FCC1-CE20-4170-AFEC-BBE3D24DB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97793"/>
            <a:ext cx="4115157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09" y="1844824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8" y="1844824"/>
            <a:ext cx="4127091" cy="3977985"/>
          </a:xfrm>
        </p:spPr>
      </p:pic>
      <p:pic>
        <p:nvPicPr>
          <p:cNvPr id="8" name="Obraz 7">
            <a:extLst>
              <a:ext uri="{FF2B5EF4-FFF2-40B4-BE49-F238E27FC236}">
                <a16:creationId xmlns="" xmlns:a16="http://schemas.microsoft.com/office/drawing/2014/main" id="{46E83417-0653-4A9E-9EF3-50B17C52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87848"/>
            <a:ext cx="4320480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41" y="1722571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846066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596007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38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4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613853"/>
            <a:ext cx="8601331" cy="32155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="" xmlns:a16="http://schemas.microsoft.com/office/drawing/2014/main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="" xmlns:a16="http://schemas.microsoft.com/office/drawing/2014/main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2" y="3299381"/>
            <a:ext cx="8602628" cy="3412165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="" xmlns:a16="http://schemas.microsoft.com/office/drawing/2014/main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</a:t>
            </a:r>
            <a:r>
              <a:rPr lang="sk-SK" sz="2400" dirty="0">
                <a:latin typeface="Calibri" panose="020F0502020204030204" pitchFamily="34" charset="0"/>
                <a:ea typeface="Calibri" panose="020F0502020204030204" pitchFamily="34" charset="0"/>
              </a:rPr>
              <a:t> goals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</a:t>
            </a:r>
            <a:r>
              <a:rPr lang="sk-SK" sz="2400" dirty="0">
                <a:latin typeface="Calibri" panose="020F0502020204030204" pitchFamily="34" charset="0"/>
                <a:ea typeface="Calibri" panose="020F0502020204030204" pitchFamily="34" charset="0"/>
              </a:rPr>
              <a:t>between 2/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checked </a:t>
            </a:r>
            <a:r>
              <a:rPr lang="sk-SK" sz="2400" dirty="0">
                <a:latin typeface="Calibri" panose="020F0502020204030204" pitchFamily="34" charset="0"/>
                <a:ea typeface="Calibri" panose="020F0502020204030204" pitchFamily="34" charset="0"/>
              </a:rPr>
              <a:t>everything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="" xmlns:a16="http://schemas.microsoft.com/office/drawing/2014/main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="" xmlns:a16="http://schemas.microsoft.com/office/drawing/2014/main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</a:t>
            </a:r>
            <a:r>
              <a:rPr lang="es-ES" dirty="0" smtClean="0"/>
              <a:t> (</a:t>
            </a:r>
            <a:r>
              <a:rPr lang="es-ES" dirty="0" err="1" smtClean="0"/>
              <a:t>project</a:t>
            </a:r>
            <a:r>
              <a:rPr lang="es-ES" dirty="0" smtClean="0"/>
              <a:t> </a:t>
            </a:r>
            <a:r>
              <a:rPr lang="es-ES" dirty="0" err="1" smtClean="0"/>
              <a:t>report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28466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4">
            <a:extLst>
              <a:ext uri="{FF2B5EF4-FFF2-40B4-BE49-F238E27FC236}">
                <a16:creationId xmlns=""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36" y="3849209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206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77" y="4467647"/>
            <a:ext cx="629059" cy="76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Resultado de imagen de símbolo sumar 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21" y="4546112"/>
            <a:ext cx="611048" cy="6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93" y="1978384"/>
            <a:ext cx="3163908" cy="316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217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 smtClean="0">
                <a:solidFill>
                  <a:prstClr val="black"/>
                </a:solidFill>
              </a:rPr>
              <a:t>process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64" y="2061242"/>
            <a:ext cx="3808434" cy="26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25" y="4753694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93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65" y="2061242"/>
            <a:ext cx="4667526" cy="267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1835696" y="3594048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98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r="12582"/>
          <a:stretch/>
        </p:blipFill>
        <p:spPr bwMode="auto">
          <a:xfrm>
            <a:off x="515954" y="1453344"/>
            <a:ext cx="8099852" cy="492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Sergio\AppData\Local\Microsoft\Windows\INetCache\IE\DVCPHP2F\tick-305245_960_720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932710" cy="549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3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4.bp.blogspot.com/-f0_jUBhzES0/UKKSqnOTw5I/AAAAAAAAAMg/vbWZ1inFWF8/s200/computer_medi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768752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A5603CB-3DC5-4D0A-B336-148FA27B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686050"/>
            <a:ext cx="7200900" cy="1485900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. </a:t>
            </a:r>
          </a:p>
        </p:txBody>
      </p:sp>
      <p:sp>
        <p:nvSpPr>
          <p:cNvPr id="3" name="AutoShape 2" descr="Resultado de imagen de aplausos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362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"/>
            <a:ext cx="86044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/>
          <a:stretch/>
        </p:blipFill>
        <p:spPr bwMode="auto">
          <a:xfrm>
            <a:off x="4700016" y="1916832"/>
            <a:ext cx="3849424" cy="3240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How to find proper lecturers for events 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33432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645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How to make the system easy to extend and provide new functionalities?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77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513612" y="1412776"/>
            <a:ext cx="2395397" cy="2429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" y="1268760"/>
            <a:ext cx="8604793" cy="558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301</TotalTime>
  <Words>189</Words>
  <Application>Microsoft Office PowerPoint</Application>
  <PresentationFormat>Prezentácia na obrazovke (4:3)</PresentationFormat>
  <Paragraphs>68</Paragraphs>
  <Slides>38</Slides>
  <Notes>1</Notes>
  <HiddenSlides>0</HiddenSlides>
  <MMClips>0</MMClips>
  <ScaleCrop>false</ScaleCrop>
  <HeadingPairs>
    <vt:vector size="4" baseType="variant">
      <vt:variant>
        <vt:lpstr>Motív</vt:lpstr>
      </vt:variant>
      <vt:variant>
        <vt:i4>2</vt:i4>
      </vt:variant>
      <vt:variant>
        <vt:lpstr>Nadpisy snímok</vt:lpstr>
      </vt:variant>
      <vt:variant>
        <vt:i4>38</vt:i4>
      </vt:variant>
    </vt:vector>
  </HeadingPairs>
  <TitlesOfParts>
    <vt:vector size="40" baseType="lpstr">
      <vt:lpstr>Przycinanie</vt:lpstr>
      <vt:lpstr>Tema de Office</vt:lpstr>
      <vt:lpstr>VIPASSANĀ  MANAGEMENT SYSTEM</vt:lpstr>
      <vt:lpstr>Agenda</vt:lpstr>
      <vt:lpstr>Introduction</vt:lpstr>
      <vt:lpstr>Prezentácia programu PowerPoint</vt:lpstr>
      <vt:lpstr>Problem statement</vt:lpstr>
      <vt:lpstr>Problem statement</vt:lpstr>
      <vt:lpstr>Problem statement</vt:lpstr>
      <vt:lpstr>Delimitations</vt:lpstr>
      <vt:lpstr>Prezentácia programu PowerPoint</vt:lpstr>
      <vt:lpstr>Functional requirements</vt:lpstr>
      <vt:lpstr>Prezentácia programu PowerPoint</vt:lpstr>
      <vt:lpstr>Functional requirements</vt:lpstr>
      <vt:lpstr>Non-functional requirements</vt:lpstr>
      <vt:lpstr>USE CASE DIAGRAM</vt:lpstr>
      <vt:lpstr>ACTIVITY DIAGRAM Create event</vt:lpstr>
      <vt:lpstr>Prezentácia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Belbin roles, work methods, motivation</vt:lpstr>
      <vt:lpstr>Prezentácia programu PowerPoint</vt:lpstr>
      <vt:lpstr>Belbin roles</vt:lpstr>
      <vt:lpstr>Prezentácia programu PowerPoint</vt:lpstr>
      <vt:lpstr>Prezentácia programu PowerPoint</vt:lpstr>
      <vt:lpstr>Prezentácia programu PowerPoint</vt:lpstr>
      <vt:lpstr>Conclusion (project report)</vt:lpstr>
      <vt:lpstr>Conclusion (process report)</vt:lpstr>
      <vt:lpstr>Future</vt:lpstr>
      <vt:lpstr>Thank you for your attention.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Acer Matej</cp:lastModifiedBy>
  <cp:revision>31</cp:revision>
  <dcterms:created xsi:type="dcterms:W3CDTF">2018-01-21T11:42:53Z</dcterms:created>
  <dcterms:modified xsi:type="dcterms:W3CDTF">2018-01-22T21:59:27Z</dcterms:modified>
</cp:coreProperties>
</file>